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7" r:id="rId23"/>
    <p:sldId id="268" r:id="rId24"/>
    <p:sldId id="280" r:id="rId25"/>
    <p:sldId id="269" r:id="rId26"/>
    <p:sldId id="288" r:id="rId27"/>
    <p:sldId id="287" r:id="rId28"/>
    <p:sldId id="286" r:id="rId29"/>
    <p:sldId id="285" r:id="rId30"/>
    <p:sldId id="284" r:id="rId31"/>
    <p:sldId id="283" r:id="rId32"/>
    <p:sldId id="282" r:id="rId33"/>
    <p:sldId id="281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忠志 菅田" initials="忠菅" lastIdx="1" clrIdx="0">
    <p:extLst>
      <p:ext uri="{19B8F6BF-5375-455C-9EA6-DF929625EA0E}">
        <p15:presenceInfo xmlns:p15="http://schemas.microsoft.com/office/powerpoint/2012/main" userId="9425e138d16ca1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0606" autoAdjust="0"/>
  </p:normalViewPr>
  <p:slideViewPr>
    <p:cSldViewPr snapToGrid="0">
      <p:cViewPr varScale="1">
        <p:scale>
          <a:sx n="40" d="100"/>
          <a:sy n="40" d="100"/>
        </p:scale>
        <p:origin x="99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D83BFF-8666-AEC9-C0DC-B9F15EBBF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51CA20-5065-3B40-17F6-47078A35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AC9786-097B-9A33-E3DF-F15DAFE2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084D6B-9680-10BC-C598-C2F1FB18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D822A0-6017-98A9-92F6-E3947189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63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9FE24-BD69-AE9C-B87E-13014A2C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201AF-E4FA-FB19-6D5A-A3C9AD049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86EA8A-88D0-93DA-BF1D-0E4CB7B0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D18C15-E329-2C2C-47FC-A9B59F48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AE79FC-BBBF-72C3-FF0F-537EC4FC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3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971A941-5174-CCD1-3497-B90B3C34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2181BD-6A76-2B30-4BBC-01302ACCB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EE515D-1637-1A46-89AB-B7A42296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76E8EA-23BF-7E66-A7F3-96CA9F32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317E60-1D8E-E4B9-921C-51DEAA11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2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CBAA4-B5C9-E7B5-B204-4B601018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073426-F7E9-D25D-4402-99CC1F9E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5CE970-6635-A969-CA8F-CC1428D0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C14B71-16D4-A0ED-2E2D-50CE1102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E3BB96-BB81-B2E9-B65D-7D0D2EC9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4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46C3F-510E-8822-7EB9-83253418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1456DA-568E-0FCA-38A3-801C4EED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C72B74-5DAE-0E25-E428-329821F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38735D-7C71-9A5C-A08A-7510D655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E35126-CD90-7B91-B3DF-CC4E69E7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55D73A-C602-697B-A2A4-D94D6319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8A6D8A-D4A1-9761-616B-0F716FABC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70C05E-5FA3-80EC-DC10-9F6388BCB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4723C2-1143-2435-253D-606023D9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BE1FF7-2AF7-804D-1052-97CA4AFC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CE1C89-C8E7-FF5F-1995-06BFDE30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9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2B693-6978-F418-DC31-EE455A16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59682A-515B-34F5-1A29-C9D66FA6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E5333D-183D-1EA0-A3F7-9492092CE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B88D91-4411-92C4-BC93-7B101EEDE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BF010BD-6DCF-8532-283A-766CF6750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D600865-FF43-6391-3ACD-049927ED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A86A098-53CE-6F2B-DEA2-6F770E40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F37CD68-A2CA-1B32-5CD4-CDF8FEB4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0FFDD-3484-6925-5F44-299E4580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8532AE-EA2D-1C67-8586-A5182A2F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535B9C-5D13-B84E-7EE3-9AE635CA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430335-04E3-828D-D836-B0C3F363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3F05DF-C424-C0C3-36A0-F2CDD041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61A7C3-CCF6-4064-630C-E3D8E750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8B141F-156C-1460-0140-F2AEC759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83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58FB24-FFE3-2B09-F069-7F80C8F1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15DAF7-292C-D6E9-2766-87B75855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272104-C60D-5FF6-B0A6-5557EFD0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892C34-EC36-9E08-56A9-92A29007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118BD-74DE-AE08-B511-F0FA6250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F25D88-B471-C537-7369-42109F92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1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7FD18-BE4C-179A-A4B5-1FB62FFC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AC5F6-48AE-7EBC-CA97-5780E7BD0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B26235-54B2-EF5B-1CBC-CDF347B9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FE97FF-C237-EB17-0163-3ED66558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1AA293-8A15-64DA-DDDD-E800C30D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931BBD-ED19-36A0-BE57-07F12C4D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83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9E6398-02B2-7882-D7E1-E4204CB0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6E9219-6849-556E-D721-A1EC796E6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C2EC68-6D38-842D-33F6-47100FCAD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1F1C-F12A-44EB-87CF-B45C51382E76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5C6912-2DF6-EDB7-B23B-CE99ABD5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AE39CE-7FA1-A7B5-E709-55C042376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BF8B-5091-40B8-9EEF-AF13A0CCF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509862-4DEB-5706-ABA6-8D2E5829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15"/>
            <a:ext cx="12191999" cy="67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1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BE2D343-8F63-F756-191B-DE583D78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87237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9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3E88F09-FF5C-B786-8C40-C7483477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87237" cy="71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9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0A8DDE9-9E16-A925-F83D-19181EF6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87237" cy="71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9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B61B64C-6BE7-8535-E248-72AD289C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312"/>
            <a:ext cx="12188825" cy="7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0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3EB8629-A707-127B-C325-D18306DE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763"/>
            <a:ext cx="12188825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0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8573B23-FE91-BA7D-C603-13252F2B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" y="84823"/>
            <a:ext cx="11715582" cy="67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D8C9DFF-996F-E63C-B1C0-329BB0FC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9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C11A7F0-619F-002D-1D06-AD0C3452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6350"/>
            <a:ext cx="12187237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96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3B7FC38-B821-46AE-C4A1-B4D33D11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3" y="0"/>
            <a:ext cx="11186193" cy="71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6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D4B63EB-6C78-54BC-EC79-FB8B93E4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763"/>
            <a:ext cx="12188825" cy="7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9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1069C65-799A-75AF-8295-41E4B191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12185650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56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>
            <a:extLst>
              <a:ext uri="{FF2B5EF4-FFF2-40B4-BE49-F238E27FC236}">
                <a16:creationId xmlns:a16="http://schemas.microsoft.com/office/drawing/2014/main" id="{56E1E455-8009-E8FB-F3CA-0CCABAF6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1" y="6350"/>
            <a:ext cx="11401174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6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4A275519-E7B7-A0F7-FBD1-EB08ED49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6" y="6350"/>
            <a:ext cx="11762121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67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A63BC30-4517-51C6-FB8A-71421995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3" y="6350"/>
            <a:ext cx="10919911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2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CCA43451-2D3E-0F36-75B7-B356A17C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6350"/>
            <a:ext cx="12188825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7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13D99B7-2A77-170E-D7BC-52FD774A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763"/>
            <a:ext cx="12188825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5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C134F6C9-D6A8-FC08-D48D-388D5C6C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7" cy="7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3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B5A5CAE3-B09E-D353-52B5-36EC63A0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002753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1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BD2FC29-3C07-8FB3-3AA3-9280AF1D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1980278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5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1A992B6-1A31-0FEE-B796-7BB7ABB76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5" y="0"/>
            <a:ext cx="10849309" cy="70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02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96D7A06D-2D8F-7CC2-1CDF-AA7475C5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" y="0"/>
            <a:ext cx="10202863" cy="7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3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97564D0-4E0C-2040-6AE2-CBF87480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7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7251E76-0F12-13A8-2536-CD138276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" y="0"/>
            <a:ext cx="10202863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57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711075E0-6C15-C034-ECE9-2003CF54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2" y="4763"/>
            <a:ext cx="10299700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55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C6BE9B1-9CA2-F220-3EDC-D92547A7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00" y="6350"/>
            <a:ext cx="101060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88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5575AB3-5E96-FF97-A824-E1AC39A7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35" y="1588"/>
            <a:ext cx="1010602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54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74420E26-1DCF-086B-8909-DA6BF8CD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71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30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6B75533-0D73-F2FA-6E8F-486239B8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-60325"/>
            <a:ext cx="10106025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9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DCD2970C-554D-3432-D20A-CBEE228F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8" y="-84138"/>
            <a:ext cx="10202863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45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D766EB4C-2B35-3FE8-2076-BF879A3C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81" y="0"/>
            <a:ext cx="10202863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77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83BC30A9-BCAD-4C69-7EEF-FE9D309E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7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87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0E18BF6-421F-2D0A-A7C3-C689E64B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-73025"/>
            <a:ext cx="10010775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2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3DCA2B35-CBB0-93EC-FEDB-0FB38586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001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056CA7B-564D-436D-A03A-4BB500BA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0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4D7D748-1148-3CCA-DEFF-F019F539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2"/>
            <a:ext cx="12192000" cy="683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4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B0DFB98-0207-9544-FFF6-EC1107A6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7" y="-1"/>
            <a:ext cx="11040226" cy="70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7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702777D-D207-FAAC-11EA-D73C072D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54"/>
            <a:ext cx="12192000" cy="67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7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3D33CEB-EB54-C41F-30F8-5A2A57C8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6" y="0"/>
            <a:ext cx="10268619" cy="72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9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2A3EDF2-D881-E143-9574-1D39798D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9" y="-84138"/>
            <a:ext cx="10919911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70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忠志 菅田</dc:creator>
  <cp:lastModifiedBy>忠志 菅田</cp:lastModifiedBy>
  <cp:revision>1</cp:revision>
  <dcterms:created xsi:type="dcterms:W3CDTF">2024-08-04T05:14:09Z</dcterms:created>
  <dcterms:modified xsi:type="dcterms:W3CDTF">2024-08-04T05:14:39Z</dcterms:modified>
</cp:coreProperties>
</file>